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8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59" autoAdjust="0"/>
    <p:restoredTop sz="94660"/>
  </p:normalViewPr>
  <p:slideViewPr>
    <p:cSldViewPr snapToGrid="0">
      <p:cViewPr varScale="1">
        <p:scale>
          <a:sx n="82" d="100"/>
          <a:sy n="82" d="100"/>
        </p:scale>
        <p:origin x="5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8CBA6-C3D9-4C92-A1AD-6E0148D16134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45F76EE6-537C-4974-834D-F64725AA9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238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8CBA6-C3D9-4C92-A1AD-6E0148D16134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45F76EE6-537C-4974-834D-F64725AA9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948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8CBA6-C3D9-4C92-A1AD-6E0148D16134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45F76EE6-537C-4974-834D-F64725AA9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293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8CBA6-C3D9-4C92-A1AD-6E0148D16134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45F76EE6-537C-4974-834D-F64725AA9061}" type="slidenum">
              <a:rPr lang="en-US" smtClean="0"/>
              <a:t>‹#›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83456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8CBA6-C3D9-4C92-A1AD-6E0148D16134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45F76EE6-537C-4974-834D-F64725AA9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4200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8CBA6-C3D9-4C92-A1AD-6E0148D16134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76EE6-537C-4974-834D-F64725AA9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0132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8CBA6-C3D9-4C92-A1AD-6E0148D16134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76EE6-537C-4974-834D-F64725AA9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66565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8CBA6-C3D9-4C92-A1AD-6E0148D16134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76EE6-537C-4974-834D-F64725AA9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01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1BD8CBA6-C3D9-4C92-A1AD-6E0148D16134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45F76EE6-537C-4974-834D-F64725AA9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69897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8CBA6-C3D9-4C92-A1AD-6E0148D16134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76EE6-537C-4974-834D-F64725AA9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043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8CBA6-C3D9-4C92-A1AD-6E0148D16134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45F76EE6-537C-4974-834D-F64725AA9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656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8CBA6-C3D9-4C92-A1AD-6E0148D16134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76EE6-537C-4974-834D-F64725AA9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6948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8CBA6-C3D9-4C92-A1AD-6E0148D16134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76EE6-537C-4974-834D-F64725AA9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8147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8CBA6-C3D9-4C92-A1AD-6E0148D16134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76EE6-537C-4974-834D-F64725AA9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294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8CBA6-C3D9-4C92-A1AD-6E0148D16134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76EE6-537C-4974-834D-F64725AA9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4699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8CBA6-C3D9-4C92-A1AD-6E0148D16134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76EE6-537C-4974-834D-F64725AA9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0498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D8CBA6-C3D9-4C92-A1AD-6E0148D16134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F76EE6-537C-4974-834D-F64725AA9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5999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D8CBA6-C3D9-4C92-A1AD-6E0148D16134}" type="datetimeFigureOut">
              <a:rPr lang="en-US" smtClean="0"/>
              <a:t>8/3/2024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F76EE6-537C-4974-834D-F64725AA90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843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4000" dirty="0">
                <a:latin typeface="Arial Black" panose="020B0A04020102020204" pitchFamily="34" charset="0"/>
              </a:rPr>
              <a:t>Day-3 </a:t>
            </a:r>
            <a:br>
              <a:rPr lang="en-US" sz="4000" dirty="0">
                <a:latin typeface="Arial Black" panose="020B0A04020102020204" pitchFamily="34" charset="0"/>
              </a:rPr>
            </a:br>
            <a:endParaRPr lang="en-US" sz="4000" dirty="0">
              <a:latin typeface="Arial Black" panose="020B0A040201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000" b="1" dirty="0">
                <a:latin typeface="Century Schoolbook" panose="02040604050505020304" pitchFamily="18" charset="0"/>
              </a:rPr>
              <a:t>Prepared by</a:t>
            </a:r>
          </a:p>
          <a:p>
            <a:r>
              <a:rPr lang="en-US" sz="3000" b="1" dirty="0" err="1">
                <a:latin typeface="Century Schoolbook" panose="02040604050505020304" pitchFamily="18" charset="0"/>
              </a:rPr>
              <a:t>Isysway</a:t>
            </a:r>
            <a:r>
              <a:rPr lang="en-US" sz="3000" b="1" dirty="0">
                <a:latin typeface="Century Schoolbook" panose="02040604050505020304" pitchFamily="18" charset="0"/>
              </a:rPr>
              <a:t> Technologies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9435" y="5511726"/>
            <a:ext cx="2422565" cy="2422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0563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99"/>
            <a:ext cx="12192000" cy="683680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0677525" y="6229350"/>
            <a:ext cx="1514475" cy="618051"/>
          </a:xfrm>
          <a:prstGeom prst="rect">
            <a:avLst/>
          </a:prstGeom>
          <a:solidFill>
            <a:srgbClr val="002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6" t="9528" r="2467" b="46562"/>
          <a:stretch/>
        </p:blipFill>
        <p:spPr>
          <a:xfrm>
            <a:off x="10780986" y="6140691"/>
            <a:ext cx="1295400" cy="61000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0425522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99"/>
            <a:ext cx="12192000" cy="683680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0658475" y="6229350"/>
            <a:ext cx="1533525" cy="618051"/>
          </a:xfrm>
          <a:prstGeom prst="rect">
            <a:avLst/>
          </a:prstGeom>
          <a:solidFill>
            <a:srgbClr val="0022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6" t="9528" r="2467" b="46562"/>
          <a:stretch/>
        </p:blipFill>
        <p:spPr>
          <a:xfrm>
            <a:off x="10780986" y="6140691"/>
            <a:ext cx="1295400" cy="61000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0495669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99"/>
            <a:ext cx="12192000" cy="683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037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99"/>
            <a:ext cx="12192000" cy="683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20021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6723"/>
            <a:ext cx="12192000" cy="683680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6" t="9528" r="2467" b="46562"/>
          <a:stretch/>
        </p:blipFill>
        <p:spPr>
          <a:xfrm>
            <a:off x="11067394" y="6443949"/>
            <a:ext cx="1124606" cy="52957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7884895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99"/>
            <a:ext cx="12192000" cy="683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9883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99"/>
            <a:ext cx="12192000" cy="683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087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99"/>
            <a:ext cx="12192000" cy="6836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460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Elastic </a:t>
            </a:r>
            <a:r>
              <a:rPr lang="en-US" b="1" dirty="0" err="1"/>
              <a:t>BeanStalk</a:t>
            </a:r>
            <a:r>
              <a:rPr lang="en-US" b="1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336872"/>
            <a:ext cx="12191999" cy="4521127"/>
          </a:xfrm>
        </p:spPr>
        <p:txBody>
          <a:bodyPr/>
          <a:lstStyle/>
          <a:p>
            <a:pPr algn="just"/>
            <a:r>
              <a:rPr lang="en-US" b="1" dirty="0">
                <a:latin typeface="Century Schoolbook" panose="02040604050505020304" pitchFamily="18" charset="0"/>
              </a:rPr>
              <a:t>AWS Elastic Beanstalk is an orchestration service offered by Amazon Web Services for deploying applications which orchestrates various AWS services, including EC2, S3, Simple Notification Service, </a:t>
            </a:r>
            <a:r>
              <a:rPr lang="en-US" b="1" dirty="0" err="1">
                <a:latin typeface="Century Schoolbook" panose="02040604050505020304" pitchFamily="18" charset="0"/>
              </a:rPr>
              <a:t>CloudWatch</a:t>
            </a:r>
            <a:r>
              <a:rPr lang="en-US" b="1" dirty="0">
                <a:latin typeface="Century Schoolbook" panose="02040604050505020304" pitchFamily="18" charset="0"/>
              </a:rPr>
              <a:t>, </a:t>
            </a:r>
            <a:r>
              <a:rPr lang="en-US" b="1" dirty="0" err="1">
                <a:latin typeface="Century Schoolbook" panose="02040604050505020304" pitchFamily="18" charset="0"/>
              </a:rPr>
              <a:t>autoscaling</a:t>
            </a:r>
            <a:r>
              <a:rPr lang="en-US" b="1" dirty="0">
                <a:latin typeface="Century Schoolbook" panose="02040604050505020304" pitchFamily="18" charset="0"/>
              </a:rPr>
              <a:t>, and Elastic Load Balancers. </a:t>
            </a:r>
          </a:p>
          <a:p>
            <a:pPr algn="just"/>
            <a:endParaRPr lang="en-US" b="1" dirty="0">
              <a:latin typeface="Century Schoolbook" panose="02040604050505020304" pitchFamily="18" charset="0"/>
            </a:endParaRPr>
          </a:p>
          <a:p>
            <a:pPr marL="0" indent="0" algn="just">
              <a:buNone/>
            </a:pPr>
            <a:r>
              <a:rPr lang="en-US" b="1" dirty="0">
                <a:latin typeface="Century Schoolbook" panose="02040604050505020304" pitchFamily="18" charset="0"/>
              </a:rPr>
              <a:t>Elastic Beanstalk's main benefits include </a:t>
            </a:r>
          </a:p>
          <a:p>
            <a:pPr algn="just"/>
            <a:r>
              <a:rPr lang="en-US" b="1" dirty="0">
                <a:latin typeface="Century Schoolbook" panose="02040604050505020304" pitchFamily="18" charset="0"/>
              </a:rPr>
              <a:t>Timesaving server configuration, </a:t>
            </a:r>
          </a:p>
          <a:p>
            <a:pPr algn="just"/>
            <a:r>
              <a:rPr lang="en-US" b="1" dirty="0">
                <a:latin typeface="Century Schoolbook" panose="02040604050505020304" pitchFamily="18" charset="0"/>
              </a:rPr>
              <a:t>Powerful customization, and </a:t>
            </a:r>
          </a:p>
          <a:p>
            <a:pPr algn="just"/>
            <a:r>
              <a:rPr lang="en-US" b="1">
                <a:latin typeface="Century Schoolbook" panose="02040604050505020304" pitchFamily="18" charset="0"/>
              </a:rPr>
              <a:t>Cost-effective </a:t>
            </a:r>
            <a:r>
              <a:rPr lang="en-US" b="1" dirty="0">
                <a:latin typeface="Century Schoolbook" panose="02040604050505020304" pitchFamily="18" charset="0"/>
              </a:rPr>
              <a:t>price point. 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4515" y="6109796"/>
            <a:ext cx="1517484" cy="748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966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latin typeface="Arial Black" panose="020B0A04020102020204" pitchFamily="34" charset="0"/>
              </a:rPr>
              <a:t>Topics Covered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>
                <a:solidFill>
                  <a:srgbClr val="66FFFF"/>
                </a:solidFill>
                <a:latin typeface="Century Schoolbook" panose="02040604050505020304" pitchFamily="18" charset="0"/>
              </a:rPr>
              <a:t>IAM (Identity Access Management)</a:t>
            </a:r>
          </a:p>
          <a:p>
            <a:r>
              <a:rPr lang="en-US" sz="3200" b="1" dirty="0">
                <a:latin typeface="Century Schoolbook" panose="02040604050505020304" pitchFamily="18" charset="0"/>
              </a:rPr>
              <a:t>	Identity and Access Management</a:t>
            </a:r>
          </a:p>
          <a:p>
            <a:r>
              <a:rPr lang="en-US" sz="3200" b="1" dirty="0">
                <a:latin typeface="Century Schoolbook" panose="02040604050505020304" pitchFamily="18" charset="0"/>
              </a:rPr>
              <a:t>	IAM Overview and Policies</a:t>
            </a:r>
          </a:p>
          <a:p>
            <a:r>
              <a:rPr lang="en-US" sz="3200" b="1" dirty="0">
                <a:latin typeface="Century Schoolbook" panose="02040604050505020304" pitchFamily="18" charset="0"/>
              </a:rPr>
              <a:t>	Users, Groups and Roles</a:t>
            </a:r>
          </a:p>
          <a:p>
            <a:r>
              <a:rPr lang="en-US" sz="3200" b="1" dirty="0">
                <a:latin typeface="Century Schoolbook" panose="02040604050505020304" pitchFamily="18" charset="0"/>
              </a:rPr>
              <a:t>	IAM Best Practices</a:t>
            </a:r>
          </a:p>
          <a:p>
            <a:r>
              <a:rPr lang="en-US" sz="3200" b="1" dirty="0">
                <a:latin typeface="Century Schoolbook" panose="02040604050505020304" pitchFamily="18" charset="0"/>
              </a:rPr>
              <a:t>	Configuring IAM Access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4424" y="5777019"/>
            <a:ext cx="2161962" cy="2161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227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99"/>
            <a:ext cx="12192000" cy="683680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4745" y="5741222"/>
            <a:ext cx="2212358" cy="2212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601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99"/>
            <a:ext cx="12192000" cy="683680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6" t="9528" r="2467" b="46562"/>
          <a:stretch/>
        </p:blipFill>
        <p:spPr>
          <a:xfrm>
            <a:off x="10531366" y="10600"/>
            <a:ext cx="1660634" cy="7819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7772886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99"/>
            <a:ext cx="12192000" cy="683680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896600" y="6229350"/>
            <a:ext cx="1295400" cy="618051"/>
          </a:xfrm>
          <a:prstGeom prst="rect">
            <a:avLst/>
          </a:prstGeom>
          <a:solidFill>
            <a:srgbClr val="2230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6" t="9528" r="2467" b="46562"/>
          <a:stretch/>
        </p:blipFill>
        <p:spPr>
          <a:xfrm>
            <a:off x="10780986" y="6140691"/>
            <a:ext cx="1295400" cy="61000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857630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99"/>
            <a:ext cx="12192000" cy="683680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896600" y="6229350"/>
            <a:ext cx="1295400" cy="618051"/>
          </a:xfrm>
          <a:prstGeom prst="rect">
            <a:avLst/>
          </a:prstGeom>
          <a:solidFill>
            <a:srgbClr val="2230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6" t="9528" r="2467" b="46562"/>
          <a:stretch/>
        </p:blipFill>
        <p:spPr>
          <a:xfrm>
            <a:off x="10780986" y="6140691"/>
            <a:ext cx="1295400" cy="61000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32135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99"/>
            <a:ext cx="12192000" cy="6836802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0896600" y="6229350"/>
            <a:ext cx="1295400" cy="618051"/>
          </a:xfrm>
          <a:prstGeom prst="rect">
            <a:avLst/>
          </a:prstGeom>
          <a:solidFill>
            <a:srgbClr val="2230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6" t="9528" r="2467" b="46562"/>
          <a:stretch/>
        </p:blipFill>
        <p:spPr>
          <a:xfrm>
            <a:off x="10780986" y="6140691"/>
            <a:ext cx="1295400" cy="61000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42212669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99"/>
            <a:ext cx="12192000" cy="683680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687050" y="6229350"/>
            <a:ext cx="1504950" cy="618051"/>
          </a:xfrm>
          <a:prstGeom prst="rect">
            <a:avLst/>
          </a:prstGeom>
          <a:solidFill>
            <a:srgbClr val="2230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6" t="9528" r="2467" b="46562"/>
          <a:stretch/>
        </p:blipFill>
        <p:spPr>
          <a:xfrm>
            <a:off x="10780986" y="6140691"/>
            <a:ext cx="1295400" cy="61000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586756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599"/>
            <a:ext cx="12192000" cy="683680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6" t="9528" r="2467" b="46562"/>
          <a:stretch/>
        </p:blipFill>
        <p:spPr>
          <a:xfrm>
            <a:off x="10780986" y="6140691"/>
            <a:ext cx="1295400" cy="61000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491115102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24</TotalTime>
  <Words>97</Words>
  <Application>Microsoft Office PowerPoint</Application>
  <PresentationFormat>Widescreen</PresentationFormat>
  <Paragraphs>17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Arial Black</vt:lpstr>
      <vt:lpstr>Century Schoolbook</vt:lpstr>
      <vt:lpstr>Trebuchet MS</vt:lpstr>
      <vt:lpstr>Berlin</vt:lpstr>
      <vt:lpstr>Day-3  </vt:lpstr>
      <vt:lpstr>Topics Covered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Elastic BeanStalk?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isysway-pc</dc:creator>
  <cp:lastModifiedBy>rubini sekar</cp:lastModifiedBy>
  <cp:revision>17</cp:revision>
  <dcterms:created xsi:type="dcterms:W3CDTF">2023-12-23T06:17:53Z</dcterms:created>
  <dcterms:modified xsi:type="dcterms:W3CDTF">2024-08-03T16:58:18Z</dcterms:modified>
</cp:coreProperties>
</file>

<file path=docProps/thumbnail.jpeg>
</file>